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99" r:id="rId3"/>
    <p:sldId id="295" r:id="rId4"/>
    <p:sldId id="283" r:id="rId5"/>
    <p:sldId id="298" r:id="rId6"/>
    <p:sldId id="288" r:id="rId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000000"/>
    <a:srgbClr val="F3FCFF"/>
    <a:srgbClr val="E1F7FF"/>
    <a:srgbClr val="93E3FF"/>
    <a:srgbClr val="FFF2CC"/>
    <a:srgbClr val="EFDECD"/>
    <a:srgbClr val="FFCCFF"/>
    <a:srgbClr val="FAD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6412" autoAdjust="0"/>
  </p:normalViewPr>
  <p:slideViewPr>
    <p:cSldViewPr snapToGrid="0">
      <p:cViewPr varScale="1">
        <p:scale>
          <a:sx n="116" d="100"/>
          <a:sy n="116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ACC7-CAF4-AFF7-B308-853C71F57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5111B-5600-937B-2FDE-BEDE7CB7A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719B3-3571-BCE2-4246-93C7251AD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06/10/2025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347FC-65D9-CA8F-8529-E0962E6A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309EF-CB9B-EF57-FC84-26C5B71D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1610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7188-0734-69BF-06A6-F99FB021A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23161-F9CC-207D-35CB-CFB5B1E0F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34B28-408B-7017-7373-A1F25CD1F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06/10/2025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26A19-3BE2-D2E0-0589-A797D9AA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7DD2E-FA9B-5182-8D6A-CF80C14D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5066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196E7B-31B1-C759-2710-4B5026128D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709FB2-AD7A-BEFD-CC75-D3F96DCF6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EB602-ED08-418E-E1F0-4BAAB880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06/10/2025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5296C-6584-97FA-923F-F7CFBB64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B5ADA-1A20-99C0-B185-EB725D15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069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3E9F-1C17-66B1-BA66-7D898FA0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625E-7963-8BBB-C8E7-97A0FD1FA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EF080-E6A6-849F-E79D-F1A98EE3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06/10/2025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7309F-BA6A-47F8-0177-05D00E2C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EA71C-5B5B-619E-FB26-CBD2923E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86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86C9-FAD7-6132-B131-D4C6DE76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A0ABC-FB2C-8821-2E57-7BBF3A3C7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70BDA-CD36-288A-481D-96DE70681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06/10/2025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70DBA-A45A-9D28-258D-A867F402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F3DE1-5E59-A80F-D5EC-452AD9D7D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40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E13F-1E25-05B9-D6CD-438B01482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7CC91-FF68-5472-9796-68D47893F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1510E-CFC5-A748-91FA-E44081EE1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8AA83-3E03-8A8F-7839-8C441DA9E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06/10/2025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D5094-EA69-23AD-7DFB-73B46660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F20C7-60F8-7D19-0A39-3D16A238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5496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3F18-B4E0-A756-63A6-BA2C8AEC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9F224-F65B-CBD4-4230-C1C9CC1A8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8C90D-ACD5-8B79-3B53-39E2A0FA0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374A0F-A0E2-1402-8EFA-DA13D1FF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332A8-4AA5-17DE-3AC1-597407D79B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C9DCBD-7E91-8433-F835-F4A4EF6E8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06/10/2025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307C4-9CC4-CF80-25E2-BEBEFD46F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748AA3-705B-54C0-F7B8-6B51A627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8956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40AA-5609-E4D2-7E8B-5C1D6C8E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08760-51A8-6B7D-AF6F-04A355CBF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06/10/2025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84903-6136-D0AC-C8E5-7DAA329E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18FC8-9612-477A-88A7-6DCE8280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15711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9C681-89AA-CDAD-843B-B2858908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06/10/2025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0BE8A-F380-46B7-5673-1D6D5466C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688E0-9415-F8B7-7D65-318449AA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9755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AE9B-5016-3562-7EB1-4B643BA1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D7854-E6EA-53A9-C1BA-BA846A279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B32EF-BC84-A20F-08B5-9939A4A88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DE65E-DCBD-F64E-76CC-909AFA73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06/10/2025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0DF15-5100-F4FC-B243-C49FEB991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A4512-DBF5-65E1-4829-4407401B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41597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759-69EB-A1C8-E6B2-690E15F5F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B98FC0-2070-A188-5E31-1A1D2F065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5C83F-9F46-0661-E5A3-4F4F83249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FB028-E232-DFA4-B40D-889EC5EB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06/10/2025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592CC-EC9A-F53A-E79A-20393ACAA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0230B-B9CC-4441-02CD-0D59EC1F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036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E829DD-6BFB-2474-6A90-86E0AD52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A4AA4-92C1-C775-64EC-651ABAD89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DFE85-EA29-0CB8-0C52-173491EF2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943F9-8AC6-4393-AEEF-D45C2A43C7C7}" type="datetimeFigureOut">
              <a:rPr lang="LID4096" smtClean="0"/>
              <a:t>06/10/2025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5AFCC-BF82-71B3-7D59-64FBA713F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DE9AA-3BC3-2FA4-653F-9F56F2F2D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9057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ossiRM/00_Betami/blob/main/00_MF6/99_Summary_MF6_.xlsx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github.com/grossiRM/00_Betami/blob/main/99_Ye_are_Welcome/99_xls/01_Summary.xlsx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1D607-ADF2-B92F-DA85-EB6DDA6C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2F18D2-73E7-16A8-FD09-C6AD1E6E8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4" y="196530"/>
            <a:ext cx="1485900" cy="14192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0F3BE7-0650-51EA-5F11-47794A30A14E}"/>
              </a:ext>
            </a:extLst>
          </p:cNvPr>
          <p:cNvSpPr/>
          <p:nvPr/>
        </p:nvSpPr>
        <p:spPr>
          <a:xfrm flipV="1">
            <a:off x="118918" y="199529"/>
            <a:ext cx="1214226" cy="20916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94D684-EBF0-B8C7-30A8-DC26E95D32FC}"/>
              </a:ext>
            </a:extLst>
          </p:cNvPr>
          <p:cNvGrpSpPr>
            <a:grpSpLocks noChangeAspect="1"/>
          </p:cNvGrpSpPr>
          <p:nvPr/>
        </p:nvGrpSpPr>
        <p:grpSpPr>
          <a:xfrm>
            <a:off x="1813339" y="150636"/>
            <a:ext cx="10026398" cy="6583680"/>
            <a:chOff x="2137625" y="-1052854"/>
            <a:chExt cx="21592386" cy="14178308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C89A09F-7434-4793-24B9-5BFC62B5325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2818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78EBCA4-2BD9-C04C-2AEA-6F925A7202C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08011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CBA42EC-CDE6-3DB2-8125-55D7949A24A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37625" y="61034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23AFBF8-6FE1-C114-6097-5BFA8F91844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22818" y="6103453"/>
              <a:ext cx="7022000" cy="702199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B42ADD5-44F4-C0E6-21F6-642307556F4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708011" y="6103453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DB8AA70-8A67-0B3E-24E1-842E5CBAB9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6685" y="377699"/>
            <a:ext cx="2133600" cy="8477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F67E88-BCA2-92C6-DF58-2F70DC69B11E}"/>
              </a:ext>
            </a:extLst>
          </p:cNvPr>
          <p:cNvSpPr/>
          <p:nvPr/>
        </p:nvSpPr>
        <p:spPr>
          <a:xfrm flipV="1">
            <a:off x="109294" y="801562"/>
            <a:ext cx="3759884" cy="20916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73455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57925-EF03-8A28-9AB0-84506B23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02967A9-C708-CBAA-15E5-88677F6C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164" y="1402260"/>
            <a:ext cx="1577642" cy="22904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954855-2E1F-31D9-E304-F4B40999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115" y="93156"/>
            <a:ext cx="3126691" cy="12234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C455FC-DDE3-1133-122D-E4114154C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946" y="1405701"/>
            <a:ext cx="1002673" cy="9365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BCAEFA-6BD6-EDC6-C0E9-626D11DB5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8874" y="3740783"/>
            <a:ext cx="3526350" cy="23263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A3582FF-8CD5-A1CB-6D6E-09E5498F1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864" y="1911094"/>
            <a:ext cx="2961227" cy="13069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57411C-EB44-E7FE-9D70-E96A259B1D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7160" y="4610403"/>
            <a:ext cx="2534039" cy="11593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7C898FB-4D05-432B-0760-DFBC1CD99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8864" y="3273818"/>
            <a:ext cx="2541287" cy="12920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3ED870E-C54A-468E-1266-CE1E4C29B1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864" y="93156"/>
            <a:ext cx="3433763" cy="17621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13E61C-0EAF-41B8-EECA-BA24DCC828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1645" y="1175423"/>
            <a:ext cx="2733675" cy="2333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D3D044-9426-3829-49A6-2DFCE1374A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464" y="196530"/>
            <a:ext cx="1485900" cy="14192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5BE83C1-804B-4123-C52A-DE64F46E6223}"/>
              </a:ext>
            </a:extLst>
          </p:cNvPr>
          <p:cNvSpPr/>
          <p:nvPr/>
        </p:nvSpPr>
        <p:spPr>
          <a:xfrm flipV="1">
            <a:off x="109294" y="603850"/>
            <a:ext cx="1214226" cy="20916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34594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FA84D2B-A419-BA84-2DE2-DF40C5B560A4}"/>
              </a:ext>
            </a:extLst>
          </p:cNvPr>
          <p:cNvGrpSpPr>
            <a:grpSpLocks noChangeAspect="1"/>
          </p:cNvGrpSpPr>
          <p:nvPr/>
        </p:nvGrpSpPr>
        <p:grpSpPr>
          <a:xfrm>
            <a:off x="4085117" y="144039"/>
            <a:ext cx="7762998" cy="6517791"/>
            <a:chOff x="3937687" y="-124266"/>
            <a:chExt cx="8088552" cy="679112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A04937-DE07-A062-A874-BD1F17C432CD}"/>
                </a:ext>
              </a:extLst>
            </p:cNvPr>
            <p:cNvGrpSpPr/>
            <p:nvPr/>
          </p:nvGrpSpPr>
          <p:grpSpPr>
            <a:xfrm>
              <a:off x="3937687" y="150635"/>
              <a:ext cx="8088552" cy="6516221"/>
              <a:chOff x="90715" y="163050"/>
              <a:chExt cx="12015560" cy="870114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B6DE97A-0F62-069C-EC90-FC3D489E17FC}"/>
                  </a:ext>
                </a:extLst>
              </p:cNvPr>
              <p:cNvSpPr/>
              <p:nvPr/>
            </p:nvSpPr>
            <p:spPr>
              <a:xfrm>
                <a:off x="90715" y="163050"/>
                <a:ext cx="12015560" cy="66949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16946CA-1962-AFE7-A833-E6CD63A8DED9}"/>
                  </a:ext>
                </a:extLst>
              </p:cNvPr>
              <p:cNvGrpSpPr/>
              <p:nvPr/>
            </p:nvGrpSpPr>
            <p:grpSpPr>
              <a:xfrm>
                <a:off x="6198179" y="4857850"/>
                <a:ext cx="5859507" cy="4006348"/>
                <a:chOff x="6198179" y="4857850"/>
                <a:chExt cx="5859507" cy="4006348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6C893D4E-2A1C-8ECB-CE91-B293D1CA48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198179" y="6943724"/>
                  <a:ext cx="5835032" cy="192047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905CBD2-7379-980D-7F67-88D7BD6965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22654" y="4857850"/>
                  <a:ext cx="5835032" cy="192047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E423219-70E4-A51F-F637-658D1BB85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24015" b="67384"/>
              <a:stretch/>
            </p:blipFill>
            <p:spPr>
              <a:xfrm>
                <a:off x="9187072" y="5047489"/>
                <a:ext cx="2624420" cy="3275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0385A10-8D7D-1096-F340-034330780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659" t="64003" r="22647" b="1751"/>
              <a:stretch/>
            </p:blipFill>
            <p:spPr>
              <a:xfrm>
                <a:off x="9162600" y="7300149"/>
                <a:ext cx="2648894" cy="34390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83A7D16-E071-5EE4-C64D-4ADC6AC8B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1303"/>
            <a:stretch/>
          </p:blipFill>
          <p:spPr>
            <a:xfrm>
              <a:off x="4021268" y="3662127"/>
              <a:ext cx="3960695" cy="30046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B20E6DF-4B8A-517E-7F8E-33A89974F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64070" r="17344" b="2294"/>
            <a:stretch/>
          </p:blipFill>
          <p:spPr>
            <a:xfrm>
              <a:off x="6019800" y="5337343"/>
              <a:ext cx="1836454" cy="24786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DBF955-CF20-DA34-D4B8-620D0E366737}"/>
                </a:ext>
              </a:extLst>
            </p:cNvPr>
            <p:cNvSpPr txBox="1"/>
            <p:nvPr/>
          </p:nvSpPr>
          <p:spPr>
            <a:xfrm>
              <a:off x="4016735" y="-124266"/>
              <a:ext cx="5667187" cy="2428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0563C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https://github.com/grossiRM/00_Betami/blob/main/99_Ye_are_Welcome/99_xls/01_</a:t>
              </a:r>
              <a:r>
                <a:rPr lang="en-US" sz="900" b="1" dirty="0"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Summary</a:t>
              </a:r>
              <a:r>
                <a:rPr lang="en-US" sz="900" dirty="0">
                  <a:solidFill>
                    <a:srgbClr val="0563C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.xlsx</a:t>
              </a:r>
              <a:endParaRPr lang="LID4096" sz="9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6C8AE1F-3995-D285-4307-A512C5E71DB1}"/>
              </a:ext>
            </a:extLst>
          </p:cNvPr>
          <p:cNvSpPr txBox="1"/>
          <p:nvPr/>
        </p:nvSpPr>
        <p:spPr>
          <a:xfrm>
            <a:off x="205364" y="6493379"/>
            <a:ext cx="43499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8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https://github.com/grossiRM/00_Betami/blob/main/00_MF6/99_Summary_</a:t>
            </a:r>
            <a:r>
              <a:rPr lang="LID4096" sz="800" b="1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MF6</a:t>
            </a:r>
            <a:r>
              <a:rPr lang="LID4096" sz="8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_.xlsx</a:t>
            </a:r>
            <a:endParaRPr lang="LID4096" sz="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AC78C0-8E04-541B-2832-83653B8ACFE0}"/>
              </a:ext>
            </a:extLst>
          </p:cNvPr>
          <p:cNvSpPr txBox="1"/>
          <p:nvPr/>
        </p:nvSpPr>
        <p:spPr>
          <a:xfrm>
            <a:off x="2905016" y="364621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/>
              <a:t>Excel_01</a:t>
            </a:r>
            <a:endParaRPr lang="LID4096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7A2690-D378-A9B1-BF2D-97A71DD1F404}"/>
              </a:ext>
            </a:extLst>
          </p:cNvPr>
          <p:cNvSpPr txBox="1"/>
          <p:nvPr/>
        </p:nvSpPr>
        <p:spPr>
          <a:xfrm>
            <a:off x="84652" y="6165239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/>
              <a:t>Excel_02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DE995-5AC1-CA67-589F-FC8D8705C6F8}"/>
              </a:ext>
            </a:extLst>
          </p:cNvPr>
          <p:cNvSpPr txBox="1"/>
          <p:nvPr/>
        </p:nvSpPr>
        <p:spPr>
          <a:xfrm>
            <a:off x="4160983" y="6292379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 err="1"/>
              <a:t>Toth’s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06E48-3293-748B-53B2-B70A455239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2517" y="537674"/>
            <a:ext cx="7628393" cy="31077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1BABF-6E27-AF9D-0E74-16A2EDBEC0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2286" y="1213366"/>
            <a:ext cx="2105025" cy="480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F1FE-FE12-333A-5983-75C476962D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464" y="196530"/>
            <a:ext cx="1485900" cy="14192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CB8C50-9C57-E1AD-2C9C-8290C1AE0789}"/>
              </a:ext>
            </a:extLst>
          </p:cNvPr>
          <p:cNvSpPr/>
          <p:nvPr/>
        </p:nvSpPr>
        <p:spPr>
          <a:xfrm flipV="1">
            <a:off x="109294" y="208432"/>
            <a:ext cx="1214226" cy="20916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8973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DDE1F7EB-0C67-A735-92A5-493EBF28C639}"/>
              </a:ext>
            </a:extLst>
          </p:cNvPr>
          <p:cNvGrpSpPr/>
          <p:nvPr/>
        </p:nvGrpSpPr>
        <p:grpSpPr>
          <a:xfrm>
            <a:off x="220900" y="3401263"/>
            <a:ext cx="3683678" cy="3289308"/>
            <a:chOff x="2364029" y="713938"/>
            <a:chExt cx="3904818" cy="364944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7BDAA0C-C4D8-B552-D514-5CEEC70B1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870" r="26475"/>
            <a:stretch/>
          </p:blipFill>
          <p:spPr>
            <a:xfrm>
              <a:off x="2365424" y="713938"/>
              <a:ext cx="2633226" cy="324567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717721C-8912-9A18-0747-706F94E7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7379" y="771107"/>
              <a:ext cx="997304" cy="963688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CCFD3CC-F8BB-F379-98F1-F8E3E184B41B}"/>
                </a:ext>
              </a:extLst>
            </p:cNvPr>
            <p:cNvSpPr/>
            <p:nvPr/>
          </p:nvSpPr>
          <p:spPr>
            <a:xfrm>
              <a:off x="2365423" y="713938"/>
              <a:ext cx="3730577" cy="1020857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B7B0E1-1B41-0E19-33ED-247B9FDCE7C8}"/>
                </a:ext>
              </a:extLst>
            </p:cNvPr>
            <p:cNvSpPr txBox="1"/>
            <p:nvPr/>
          </p:nvSpPr>
          <p:spPr>
            <a:xfrm>
              <a:off x="5615997" y="933220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1D</a:t>
              </a:r>
              <a:endParaRPr lang="LID4096" sz="1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CD33185-F297-BCA5-D84A-40A1E9800923}"/>
                </a:ext>
              </a:extLst>
            </p:cNvPr>
            <p:cNvSpPr/>
            <p:nvPr/>
          </p:nvSpPr>
          <p:spPr>
            <a:xfrm>
              <a:off x="2364029" y="1734796"/>
              <a:ext cx="3730577" cy="78933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4E8232-324E-710B-5082-1F3E0F3A2810}"/>
                </a:ext>
              </a:extLst>
            </p:cNvPr>
            <p:cNvSpPr/>
            <p:nvPr/>
          </p:nvSpPr>
          <p:spPr>
            <a:xfrm>
              <a:off x="2364029" y="2524125"/>
              <a:ext cx="3730577" cy="14573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53F7507-F798-7622-DA25-5401BE9FDC38}"/>
                </a:ext>
              </a:extLst>
            </p:cNvPr>
            <p:cNvSpPr txBox="1"/>
            <p:nvPr/>
          </p:nvSpPr>
          <p:spPr>
            <a:xfrm>
              <a:off x="4942559" y="1835477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2D</a:t>
              </a:r>
              <a:endParaRPr lang="LID4096" sz="18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A5685EA-A940-D2C0-ABF8-B91E9639E09F}"/>
                </a:ext>
              </a:extLst>
            </p:cNvPr>
            <p:cNvSpPr txBox="1"/>
            <p:nvPr/>
          </p:nvSpPr>
          <p:spPr>
            <a:xfrm>
              <a:off x="4061460" y="2546984"/>
              <a:ext cx="1382629" cy="6402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b="1" dirty="0"/>
                <a:t>Freundlich, Langmuir, decay, R, </a:t>
              </a:r>
            </a:p>
            <a:p>
              <a:r>
                <a:rPr lang="en-US" sz="1050" b="1" dirty="0"/>
                <a:t>.. Flopy isotherms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1D48D5-CB82-3EF1-D7C4-54BBD5B779C1}"/>
                </a:ext>
              </a:extLst>
            </p:cNvPr>
            <p:cNvSpPr txBox="1"/>
            <p:nvPr/>
          </p:nvSpPr>
          <p:spPr>
            <a:xfrm>
              <a:off x="5049648" y="3386994"/>
              <a:ext cx="1219199" cy="6573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r>
                <a:rPr lang="en-US" sz="1050" dirty="0"/>
                <a:t>van Genuchten, </a:t>
              </a:r>
            </a:p>
            <a:p>
              <a:r>
                <a:rPr lang="en-US" sz="1050" dirty="0"/>
                <a:t>Brooks Corey</a:t>
              </a:r>
            </a:p>
            <a:p>
              <a:r>
                <a:rPr lang="en-US" sz="1050" dirty="0"/>
                <a:t>Hydro's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4A4C57F-1D74-DD75-8F1C-4CFA5A0349CE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90" y="3549879"/>
              <a:ext cx="5486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1" name="Rectangle 1">
              <a:extLst>
                <a:ext uri="{FF2B5EF4-FFF2-40B4-BE49-F238E27FC236}">
                  <a16:creationId xmlns:a16="http://schemas.microsoft.com/office/drawing/2014/main" id="{03CB40EB-CE5F-4841-34EE-2CBA4B881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029" y="4021907"/>
              <a:ext cx="3810518" cy="3414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LID4096" altLang="LID4096" sz="1400" dirty="0"/>
                <a:t>Relative Permeability from Capillary Pressure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8AC3884-60B6-88FF-4724-F64E320D2D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" b="-585"/>
          <a:stretch/>
        </p:blipFill>
        <p:spPr>
          <a:xfrm>
            <a:off x="2828275" y="167429"/>
            <a:ext cx="3962583" cy="30572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319723-66EE-DB0E-948D-D1BBC15DD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189" y="1259747"/>
            <a:ext cx="2170088" cy="113630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172B601-71FF-32E5-47AD-97CCFC27687C}"/>
              </a:ext>
            </a:extLst>
          </p:cNvPr>
          <p:cNvSpPr/>
          <p:nvPr/>
        </p:nvSpPr>
        <p:spPr>
          <a:xfrm>
            <a:off x="3823669" y="2273181"/>
            <a:ext cx="444510" cy="24457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7FE5F3-8091-D3A7-C53F-BCA076C1C1F4}"/>
              </a:ext>
            </a:extLst>
          </p:cNvPr>
          <p:cNvGrpSpPr/>
          <p:nvPr/>
        </p:nvGrpSpPr>
        <p:grpSpPr>
          <a:xfrm>
            <a:off x="8564649" y="119062"/>
            <a:ext cx="3169437" cy="6619875"/>
            <a:chOff x="8767190" y="109673"/>
            <a:chExt cx="3169437" cy="661987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150A726-7430-4954-357E-CE7D8FCBF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71520" y="109673"/>
              <a:ext cx="3076575" cy="661987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46055B-DB4B-D1F7-1A30-B80D7ACC8BFC}"/>
                </a:ext>
              </a:extLst>
            </p:cNvPr>
            <p:cNvSpPr/>
            <p:nvPr/>
          </p:nvSpPr>
          <p:spPr>
            <a:xfrm>
              <a:off x="8767190" y="1689388"/>
              <a:ext cx="3169437" cy="414649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E3A54C-E9B9-AE60-ACCE-A72AD4EEEBE9}"/>
                </a:ext>
              </a:extLst>
            </p:cNvPr>
            <p:cNvSpPr/>
            <p:nvPr/>
          </p:nvSpPr>
          <p:spPr>
            <a:xfrm>
              <a:off x="8767190" y="3710125"/>
              <a:ext cx="2170088" cy="816574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46865B-C8F5-7E29-5AF0-ACC56CFAC822}"/>
                </a:ext>
              </a:extLst>
            </p:cNvPr>
            <p:cNvSpPr/>
            <p:nvPr/>
          </p:nvSpPr>
          <p:spPr>
            <a:xfrm>
              <a:off x="8767190" y="6100246"/>
              <a:ext cx="2091448" cy="594898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6F768A1-BB54-975B-578B-DF5F3DFE47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1423" y="3422429"/>
            <a:ext cx="1511947" cy="9896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7E3DB3C-ACA8-A736-F5FB-D972E07674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2277" y="3419368"/>
            <a:ext cx="2170189" cy="9896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0646850-452E-5FE8-30A6-72161C0076A1}"/>
              </a:ext>
            </a:extLst>
          </p:cNvPr>
          <p:cNvSpPr txBox="1"/>
          <p:nvPr/>
        </p:nvSpPr>
        <p:spPr>
          <a:xfrm>
            <a:off x="200715" y="3095806"/>
            <a:ext cx="7136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200" dirty="0"/>
              <a:t>Zahasky</a:t>
            </a:r>
            <a:endParaRPr lang="LID4096" sz="12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9E0F1C-2D03-9996-626C-F43323310329}"/>
              </a:ext>
            </a:extLst>
          </p:cNvPr>
          <p:cNvGrpSpPr>
            <a:grpSpLocks noChangeAspect="1"/>
          </p:cNvGrpSpPr>
          <p:nvPr/>
        </p:nvGrpSpPr>
        <p:grpSpPr>
          <a:xfrm>
            <a:off x="3951423" y="4458289"/>
            <a:ext cx="2820424" cy="1868357"/>
            <a:chOff x="5817289" y="4449137"/>
            <a:chExt cx="2094471" cy="138745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5CE98D4-A5B4-1343-BC00-E0F97A6FF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17289" y="4449137"/>
              <a:ext cx="2094471" cy="90421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196C554-2CE1-9F07-CE1A-242B406A0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7289" y="5374257"/>
              <a:ext cx="973569" cy="462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A723EEC-0040-ED9E-E64B-FAC1C7044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13282" y="5374257"/>
              <a:ext cx="1098477" cy="462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08F79C4-1D46-34C7-C748-88BE9DFA91BA}"/>
              </a:ext>
            </a:extLst>
          </p:cNvPr>
          <p:cNvSpPr txBox="1"/>
          <p:nvPr/>
        </p:nvSpPr>
        <p:spPr>
          <a:xfrm>
            <a:off x="7881976" y="76554"/>
            <a:ext cx="5879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200" dirty="0"/>
              <a:t>Zheng</a:t>
            </a:r>
            <a:endParaRPr lang="LID4096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6095E1-BAAF-A5E1-7B42-7A58362D1A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464" y="196530"/>
            <a:ext cx="1485900" cy="14192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EC009A-09B8-F615-7641-EA971BF78F6E}"/>
              </a:ext>
            </a:extLst>
          </p:cNvPr>
          <p:cNvSpPr/>
          <p:nvPr/>
        </p:nvSpPr>
        <p:spPr>
          <a:xfrm flipV="1">
            <a:off x="109294" y="1196976"/>
            <a:ext cx="1214226" cy="20916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98856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28533-9E38-1C5C-935A-0B12E2B66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0D53307-48D8-EB46-C376-04A280ADD0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887"/>
          <a:stretch>
            <a:fillRect/>
          </a:stretch>
        </p:blipFill>
        <p:spPr>
          <a:xfrm>
            <a:off x="2156555" y="192996"/>
            <a:ext cx="3324225" cy="8147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E126BD-A349-3F4C-A427-D32C43101657}"/>
              </a:ext>
            </a:extLst>
          </p:cNvPr>
          <p:cNvSpPr txBox="1"/>
          <p:nvPr/>
        </p:nvSpPr>
        <p:spPr>
          <a:xfrm>
            <a:off x="2017167" y="4692871"/>
            <a:ext cx="538674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400"/>
            </a:lvl1pPr>
          </a:lstStyle>
          <a:p>
            <a:r>
              <a:rPr lang="LID4096" sz="1200" dirty="0"/>
              <a:t>E:\15_REPOS\00_BETAMI\98_Random\01_Mnfienen\A_Modflow-Setup\examples</a:t>
            </a:r>
            <a:endParaRPr lang="pt-BR" sz="1200" dirty="0"/>
          </a:p>
          <a:p>
            <a:r>
              <a:rPr lang="LID4096" sz="1200" dirty="0"/>
              <a:t>E:\15_REPOS\00_BETAMI\98_Random\06_ThoReimann</a:t>
            </a:r>
            <a:endParaRPr lang="pt-BR" sz="1200" dirty="0"/>
          </a:p>
          <a:p>
            <a:r>
              <a:rPr lang="LID4096" sz="1200" dirty="0"/>
              <a:t>E:\15_REPOS\00_BETAMI\98_Random\07_Hatari</a:t>
            </a:r>
            <a:endParaRPr lang="pt-BR" sz="1200" dirty="0"/>
          </a:p>
          <a:p>
            <a:r>
              <a:rPr lang="LID4096" sz="1200" dirty="0"/>
              <a:t>E:\15_REPOS\00_BETAMI\98_Random\99_Samples_high_L_temp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A54791-1648-E717-FD18-71173AA4E9BD}"/>
              </a:ext>
            </a:extLst>
          </p:cNvPr>
          <p:cNvSpPr txBox="1"/>
          <p:nvPr/>
        </p:nvSpPr>
        <p:spPr>
          <a:xfrm>
            <a:off x="6934200" y="125376"/>
            <a:ext cx="511977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050" dirty="0">
                <a:solidFill>
                  <a:srgbClr val="0000FF"/>
                </a:solidFill>
              </a:rPr>
              <a:t>E:\15_REPOS\b01_christianlangevin\00_gw3099_classrepo-master\exercises\</a:t>
            </a:r>
            <a:r>
              <a:rPr lang="LID4096" sz="1050" b="1" dirty="0">
                <a:solidFill>
                  <a:srgbClr val="FF0000"/>
                </a:solidFill>
              </a:rPr>
              <a:t>MT3DUSGS</a:t>
            </a:r>
            <a:endParaRPr lang="pt-BR" sz="1050" b="1" dirty="0">
              <a:solidFill>
                <a:srgbClr val="FF0000"/>
              </a:solidFill>
            </a:endParaRPr>
          </a:p>
          <a:p>
            <a:r>
              <a:rPr lang="en-US" sz="1050" dirty="0">
                <a:solidFill>
                  <a:srgbClr val="0000FF"/>
                </a:solidFill>
              </a:rPr>
              <a:t>E:\15_REPOS\b01_christianlangevin\umn2024-main\notebook</a:t>
            </a:r>
            <a:endParaRPr lang="LID4096" sz="1050" dirty="0">
              <a:solidFill>
                <a:srgbClr val="0000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532983-4525-F0D2-502D-705A1E2FD7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407" r="5937" b="26380"/>
          <a:stretch/>
        </p:blipFill>
        <p:spPr>
          <a:xfrm>
            <a:off x="9152238" y="550093"/>
            <a:ext cx="2825991" cy="73155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7A15D33-3A38-666B-3A25-9D3BC40EA56F}"/>
              </a:ext>
            </a:extLst>
          </p:cNvPr>
          <p:cNvGrpSpPr/>
          <p:nvPr/>
        </p:nvGrpSpPr>
        <p:grpSpPr>
          <a:xfrm>
            <a:off x="9891922" y="2204180"/>
            <a:ext cx="2228809" cy="4390548"/>
            <a:chOff x="9758493" y="2267426"/>
            <a:chExt cx="2228809" cy="439054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EC7CC71-1156-BB53-B615-D894541F0DDD}"/>
                </a:ext>
              </a:extLst>
            </p:cNvPr>
            <p:cNvGrpSpPr/>
            <p:nvPr/>
          </p:nvGrpSpPr>
          <p:grpSpPr>
            <a:xfrm>
              <a:off x="9825127" y="2355542"/>
              <a:ext cx="2162175" cy="4221489"/>
              <a:chOff x="322818" y="916891"/>
              <a:chExt cx="2162175" cy="422148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4D0F874-D708-9360-EB43-6782204C0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2818" y="916891"/>
                <a:ext cx="2162175" cy="4221489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6EA87C8-0FF3-5F73-F9AD-DA974CBA4619}"/>
                  </a:ext>
                </a:extLst>
              </p:cNvPr>
              <p:cNvSpPr/>
              <p:nvPr/>
            </p:nvSpPr>
            <p:spPr>
              <a:xfrm>
                <a:off x="322818" y="1105879"/>
                <a:ext cx="1248127" cy="213646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F20FF6-2762-69BB-B437-91BBB06D35C8}"/>
                </a:ext>
              </a:extLst>
            </p:cNvPr>
            <p:cNvSpPr/>
            <p:nvPr/>
          </p:nvSpPr>
          <p:spPr>
            <a:xfrm flipV="1">
              <a:off x="9758493" y="2267426"/>
              <a:ext cx="2162175" cy="439054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D118C633-2C55-EB74-D3A3-180C9191E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167" y="5638398"/>
            <a:ext cx="3152775" cy="100965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6580E8E-764A-CEF5-86E3-D6FAC24E194B}"/>
              </a:ext>
            </a:extLst>
          </p:cNvPr>
          <p:cNvGrpSpPr/>
          <p:nvPr/>
        </p:nvGrpSpPr>
        <p:grpSpPr>
          <a:xfrm>
            <a:off x="156515" y="4537408"/>
            <a:ext cx="1794018" cy="2114550"/>
            <a:chOff x="411893" y="4537408"/>
            <a:chExt cx="1794018" cy="211455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E0620FB-E139-AD8E-D38C-80DB310C16D7}"/>
                </a:ext>
              </a:extLst>
            </p:cNvPr>
            <p:cNvGrpSpPr/>
            <p:nvPr/>
          </p:nvGrpSpPr>
          <p:grpSpPr>
            <a:xfrm>
              <a:off x="411893" y="4610920"/>
              <a:ext cx="241147" cy="1762105"/>
              <a:chOff x="1760331" y="3318206"/>
              <a:chExt cx="241147" cy="176210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725A68A-D40C-8676-6443-AF0DB6354691}"/>
                  </a:ext>
                </a:extLst>
              </p:cNvPr>
              <p:cNvGrpSpPr/>
              <p:nvPr/>
            </p:nvGrpSpPr>
            <p:grpSpPr>
              <a:xfrm>
                <a:off x="1760331" y="3318206"/>
                <a:ext cx="241147" cy="741089"/>
                <a:chOff x="1760331" y="3318206"/>
                <a:chExt cx="241147" cy="741089"/>
              </a:xfrm>
            </p:grpSpPr>
            <p:sp>
              <p:nvSpPr>
                <p:cNvPr id="39" name="Arrow: Right 38">
                  <a:extLst>
                    <a:ext uri="{FF2B5EF4-FFF2-40B4-BE49-F238E27FC236}">
                      <a16:creationId xmlns:a16="http://schemas.microsoft.com/office/drawing/2014/main" id="{C4FF8086-E641-CB9F-27BA-502E3E0B8E05}"/>
                    </a:ext>
                  </a:extLst>
                </p:cNvPr>
                <p:cNvSpPr/>
                <p:nvPr/>
              </p:nvSpPr>
              <p:spPr>
                <a:xfrm>
                  <a:off x="1761996" y="3318206"/>
                  <a:ext cx="239482" cy="272478"/>
                </a:xfrm>
                <a:prstGeom prst="rightArrow">
                  <a:avLst/>
                </a:prstGeom>
                <a:noFill/>
                <a:ln w="635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Arrow: Right 39">
                  <a:extLst>
                    <a:ext uri="{FF2B5EF4-FFF2-40B4-BE49-F238E27FC236}">
                      <a16:creationId xmlns:a16="http://schemas.microsoft.com/office/drawing/2014/main" id="{4DEB8DEC-8444-EAFD-B30F-F65FA22C4757}"/>
                    </a:ext>
                  </a:extLst>
                </p:cNvPr>
                <p:cNvSpPr/>
                <p:nvPr/>
              </p:nvSpPr>
              <p:spPr>
                <a:xfrm>
                  <a:off x="1760331" y="3786817"/>
                  <a:ext cx="239482" cy="272478"/>
                </a:xfrm>
                <a:prstGeom prst="rightArrow">
                  <a:avLst/>
                </a:prstGeom>
                <a:noFill/>
                <a:ln w="635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579532AA-B271-374F-7D57-8A632087585D}"/>
                  </a:ext>
                </a:extLst>
              </p:cNvPr>
              <p:cNvSpPr/>
              <p:nvPr/>
            </p:nvSpPr>
            <p:spPr>
              <a:xfrm>
                <a:off x="1761064" y="4807833"/>
                <a:ext cx="239482" cy="272478"/>
              </a:xfrm>
              <a:prstGeom prst="rightArrow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27CB9B0-65C3-E9FC-6304-DAB5C282F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2386" y="4537408"/>
              <a:ext cx="1533525" cy="2114550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20DFCC8-2DF2-6A55-C823-2A156F22D3B3}"/>
              </a:ext>
            </a:extLst>
          </p:cNvPr>
          <p:cNvSpPr txBox="1"/>
          <p:nvPr/>
        </p:nvSpPr>
        <p:spPr>
          <a:xfrm>
            <a:off x="11215352" y="1880751"/>
            <a:ext cx="83038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300">
                <a:solidFill>
                  <a:srgbClr val="0000FF"/>
                </a:solidFill>
              </a:defRPr>
            </a:lvl1pPr>
          </a:lstStyle>
          <a:p>
            <a:r>
              <a:rPr lang="en" b="1" dirty="0">
                <a:solidFill>
                  <a:srgbClr val="FF0000"/>
                </a:solidFill>
              </a:rPr>
              <a:t>offscreen</a:t>
            </a:r>
            <a:endParaRPr lang="LID4096" b="1" dirty="0">
              <a:solidFill>
                <a:srgbClr val="FF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093D3B8-537F-61EC-A03F-69F5FD6AD081}"/>
              </a:ext>
            </a:extLst>
          </p:cNvPr>
          <p:cNvGrpSpPr/>
          <p:nvPr/>
        </p:nvGrpSpPr>
        <p:grpSpPr>
          <a:xfrm>
            <a:off x="6646961" y="1170210"/>
            <a:ext cx="2682081" cy="3117805"/>
            <a:chOff x="6934200" y="1384139"/>
            <a:chExt cx="2682081" cy="311780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2244BDD-EE78-D830-1EEA-65C5D3896955}"/>
                </a:ext>
              </a:extLst>
            </p:cNvPr>
            <p:cNvGrpSpPr/>
            <p:nvPr/>
          </p:nvGrpSpPr>
          <p:grpSpPr>
            <a:xfrm>
              <a:off x="6934200" y="2736895"/>
              <a:ext cx="2654648" cy="1765049"/>
              <a:chOff x="6961169" y="519473"/>
              <a:chExt cx="2654648" cy="1765049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82BDAD0-71D6-5B2A-0BC0-6BC98E559B13}"/>
                  </a:ext>
                </a:extLst>
              </p:cNvPr>
              <p:cNvSpPr/>
              <p:nvPr/>
            </p:nvSpPr>
            <p:spPr>
              <a:xfrm>
                <a:off x="6961169" y="519473"/>
                <a:ext cx="2654648" cy="176504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CE47CE26-2164-7D99-12AA-B66A4A93E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t="53420" b="21739"/>
              <a:stretch/>
            </p:blipFill>
            <p:spPr>
              <a:xfrm>
                <a:off x="7079038" y="592082"/>
                <a:ext cx="1800225" cy="210583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9EA0FBC5-B746-9162-E406-6206EB2062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r="5566"/>
              <a:stretch/>
            </p:blipFill>
            <p:spPr>
              <a:xfrm>
                <a:off x="7209279" y="783009"/>
                <a:ext cx="1762997" cy="1457325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FA233B3B-1C87-70ED-CD5E-E8B479FB4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05875" y="1608303"/>
                <a:ext cx="1670021" cy="567345"/>
              </a:xfrm>
              <a:prstGeom prst="rect">
                <a:avLst/>
              </a:prstGeom>
            </p:spPr>
          </p:pic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61AA797-E4BE-76BA-B810-00FCCB8B16B2}"/>
                  </a:ext>
                </a:extLst>
              </p:cNvPr>
              <p:cNvSpPr/>
              <p:nvPr/>
            </p:nvSpPr>
            <p:spPr>
              <a:xfrm>
                <a:off x="7065131" y="572427"/>
                <a:ext cx="928431" cy="210582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38FAC31-D70A-4EBC-2895-8121E052BB2D}"/>
                </a:ext>
              </a:extLst>
            </p:cNvPr>
            <p:cNvGrpSpPr/>
            <p:nvPr/>
          </p:nvGrpSpPr>
          <p:grpSpPr>
            <a:xfrm>
              <a:off x="6936294" y="1384139"/>
              <a:ext cx="2679987" cy="1283799"/>
              <a:chOff x="400204" y="5371427"/>
              <a:chExt cx="2679987" cy="1283799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8EA8539-E6E0-78CF-2B7E-4F8E08EE7DB0}"/>
                  </a:ext>
                </a:extLst>
              </p:cNvPr>
              <p:cNvGrpSpPr/>
              <p:nvPr/>
            </p:nvGrpSpPr>
            <p:grpSpPr>
              <a:xfrm>
                <a:off x="400204" y="5371427"/>
                <a:ext cx="2669542" cy="1283799"/>
                <a:chOff x="486049" y="5166585"/>
                <a:chExt cx="2669542" cy="1283799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4120F6A-877E-FDD3-ADC7-FCCF62B0697D}"/>
                    </a:ext>
                  </a:extLst>
                </p:cNvPr>
                <p:cNvGrpSpPr/>
                <p:nvPr/>
              </p:nvGrpSpPr>
              <p:grpSpPr>
                <a:xfrm>
                  <a:off x="496671" y="5166585"/>
                  <a:ext cx="2658920" cy="1216532"/>
                  <a:chOff x="8932809" y="2673568"/>
                  <a:chExt cx="2583898" cy="1182206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A6B9E3FA-EED4-850B-A8D4-024818894CC0}"/>
                      </a:ext>
                    </a:extLst>
                  </p:cNvPr>
                  <p:cNvGrpSpPr/>
                  <p:nvPr/>
                </p:nvGrpSpPr>
                <p:grpSpPr>
                  <a:xfrm>
                    <a:off x="8964941" y="2898295"/>
                    <a:ext cx="2551766" cy="957479"/>
                    <a:chOff x="61525" y="3936047"/>
                    <a:chExt cx="2551766" cy="957479"/>
                  </a:xfrm>
                </p:grpSpPr>
                <p:pic>
                  <p:nvPicPr>
                    <p:cNvPr id="59" name="Picture 58">
                      <a:extLst>
                        <a:ext uri="{FF2B5EF4-FFF2-40B4-BE49-F238E27FC236}">
                          <a16:creationId xmlns:a16="http://schemas.microsoft.com/office/drawing/2014/main" id="{91F2145D-627B-D4EB-2AE1-8352F82FC5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/>
                    <a:srcRect t="59959" b="31580"/>
                    <a:stretch/>
                  </p:blipFill>
                  <p:spPr>
                    <a:xfrm>
                      <a:off x="222516" y="4377227"/>
                      <a:ext cx="2390775" cy="20147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4BC585CB-C799-F49E-2586-FB5059D6C0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525" y="4564525"/>
                      <a:ext cx="2507488" cy="32900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>
                      <a:defPPr>
                        <a:defRPr lang="LID4096"/>
                      </a:defPPr>
                      <a:lvl1pPr>
                        <a:defRPr sz="1100" b="1"/>
                      </a:lvl1pPr>
                    </a:lstStyle>
                    <a:p>
                      <a:pPr algn="r"/>
                      <a:r>
                        <a:rPr lang="en-US" sz="800" b="0" dirty="0">
                          <a:solidFill>
                            <a:srgbClr val="0000FF"/>
                          </a:solidFill>
                        </a:rPr>
                        <a:t>https://doi-usgs.github.io/modflow-setup/latest/notebooks/Pleasant_lake_lgr_example.html</a:t>
                      </a:r>
                      <a:endParaRPr lang="LID4096" sz="800" b="0" dirty="0">
                        <a:solidFill>
                          <a:srgbClr val="0000FF"/>
                        </a:solidFill>
                      </a:endParaRPr>
                    </a:p>
                  </p:txBody>
                </p:sp>
                <p:pic>
                  <p:nvPicPr>
                    <p:cNvPr id="64" name="Picture 63">
                      <a:extLst>
                        <a:ext uri="{FF2B5EF4-FFF2-40B4-BE49-F238E27FC236}">
                          <a16:creationId xmlns:a16="http://schemas.microsoft.com/office/drawing/2014/main" id="{396DC14A-E99F-1933-76C0-34855FAF77A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/>
                    <a:srcRect t="2473" b="19824"/>
                    <a:stretch/>
                  </p:blipFill>
                  <p:spPr>
                    <a:xfrm>
                      <a:off x="158111" y="3936047"/>
                      <a:ext cx="1295400" cy="42926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8" name="Picture 57">
                    <a:extLst>
                      <a:ext uri="{FF2B5EF4-FFF2-40B4-BE49-F238E27FC236}">
                        <a16:creationId xmlns:a16="http://schemas.microsoft.com/office/drawing/2014/main" id="{3DFD43F8-8FBC-18A6-9521-D02246C375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rcRect b="87844"/>
                  <a:stretch/>
                </p:blipFill>
                <p:spPr>
                  <a:xfrm>
                    <a:off x="8932809" y="2673568"/>
                    <a:ext cx="1285875" cy="20147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0048891-32A3-41D4-9217-F62CA0DE5296}"/>
                    </a:ext>
                  </a:extLst>
                </p:cNvPr>
                <p:cNvSpPr/>
                <p:nvPr/>
              </p:nvSpPr>
              <p:spPr>
                <a:xfrm>
                  <a:off x="486049" y="5397839"/>
                  <a:ext cx="2652554" cy="1052545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2890BDE-E349-B81F-96BF-6DA437B18406}"/>
                  </a:ext>
                </a:extLst>
              </p:cNvPr>
              <p:cNvSpPr txBox="1"/>
              <p:nvPr/>
            </p:nvSpPr>
            <p:spPr>
              <a:xfrm>
                <a:off x="1541777" y="5783093"/>
                <a:ext cx="153841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LID4096"/>
                </a:defPPr>
                <a:lvl1pPr>
                  <a:defRPr sz="1100" b="1"/>
                </a:lvl1pPr>
              </a:lstStyle>
              <a:p>
                <a:pPr algn="r"/>
                <a:r>
                  <a:rPr lang="en-US" dirty="0"/>
                  <a:t>git env! mfsetup kernel</a:t>
                </a:r>
                <a:endParaRPr lang="LID4096" sz="800" dirty="0">
                  <a:solidFill>
                    <a:srgbClr val="0000FF"/>
                  </a:solidFill>
                </a:endParaRPr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A4E613A-637A-0088-FE29-43A0E777CBC6}"/>
              </a:ext>
            </a:extLst>
          </p:cNvPr>
          <p:cNvGrpSpPr/>
          <p:nvPr/>
        </p:nvGrpSpPr>
        <p:grpSpPr>
          <a:xfrm>
            <a:off x="6387586" y="5602956"/>
            <a:ext cx="3190602" cy="1153955"/>
            <a:chOff x="7886973" y="2688278"/>
            <a:chExt cx="3190602" cy="1153955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2F92691-E3F6-C023-E7E1-C6493B2DB531}"/>
                </a:ext>
              </a:extLst>
            </p:cNvPr>
            <p:cNvGrpSpPr/>
            <p:nvPr/>
          </p:nvGrpSpPr>
          <p:grpSpPr>
            <a:xfrm>
              <a:off x="7921525" y="2694491"/>
              <a:ext cx="2956285" cy="1063926"/>
              <a:chOff x="6776327" y="4329612"/>
              <a:chExt cx="2956285" cy="1063926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15A234F7-8D98-2D72-08D6-F06028A9D3B1}"/>
                  </a:ext>
                </a:extLst>
              </p:cNvPr>
              <p:cNvGrpSpPr/>
              <p:nvPr/>
            </p:nvGrpSpPr>
            <p:grpSpPr>
              <a:xfrm>
                <a:off x="6776327" y="4329612"/>
                <a:ext cx="2952750" cy="1052486"/>
                <a:chOff x="6776327" y="4329612"/>
                <a:chExt cx="2952750" cy="1052486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E853EA55-E32D-E621-7DD4-6F4C3BFE30DA}"/>
                    </a:ext>
                  </a:extLst>
                </p:cNvPr>
                <p:cNvGrpSpPr/>
                <p:nvPr/>
              </p:nvGrpSpPr>
              <p:grpSpPr>
                <a:xfrm>
                  <a:off x="6776327" y="4329612"/>
                  <a:ext cx="2952750" cy="1052486"/>
                  <a:chOff x="6792950" y="4265589"/>
                  <a:chExt cx="2952750" cy="1052486"/>
                </a:xfrm>
              </p:grpSpPr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id="{457567DC-B50C-EAE4-984B-5DCE550459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t="75159"/>
                  <a:stretch/>
                </p:blipFill>
                <p:spPr>
                  <a:xfrm>
                    <a:off x="6839338" y="4265589"/>
                    <a:ext cx="1800225" cy="210582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47CE0978-9109-2C68-382F-C05D008D04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920747" y="4481594"/>
                    <a:ext cx="1857375" cy="476250"/>
                  </a:xfrm>
                  <a:prstGeom prst="rect">
                    <a:avLst/>
                  </a:prstGeom>
                </p:spPr>
              </p:pic>
              <p:pic>
                <p:nvPicPr>
                  <p:cNvPr id="88" name="Picture 87">
                    <a:extLst>
                      <a:ext uri="{FF2B5EF4-FFF2-40B4-BE49-F238E27FC236}">
                        <a16:creationId xmlns:a16="http://schemas.microsoft.com/office/drawing/2014/main" id="{DD5E58BA-CB5D-35C5-A9BE-4F3EFA66FF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 t="-284" b="83809"/>
                  <a:stretch/>
                </p:blipFill>
                <p:spPr>
                  <a:xfrm>
                    <a:off x="6792950" y="4908508"/>
                    <a:ext cx="2952750" cy="40956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B4E81FF-58BB-0177-D63B-2C5DA9ECB53B}"/>
                    </a:ext>
                  </a:extLst>
                </p:cNvPr>
                <p:cNvSpPr/>
                <p:nvPr/>
              </p:nvSpPr>
              <p:spPr>
                <a:xfrm>
                  <a:off x="6904124" y="4759238"/>
                  <a:ext cx="928431" cy="210582"/>
                </a:xfrm>
                <a:prstGeom prst="rect">
                  <a:avLst/>
                </a:prstGeom>
                <a:noFill/>
                <a:ln w="19050">
                  <a:solidFill>
                    <a:srgbClr val="0000F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/>
                </a:p>
              </p:txBody>
            </p:sp>
          </p:grp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2F23058A-535C-DACE-D9BA-01EA156E8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99525" y="4342599"/>
                <a:ext cx="1233087" cy="942034"/>
              </a:xfrm>
              <a:prstGeom prst="rect">
                <a:avLst/>
              </a:pr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BB5F1DF-DA59-0562-7258-F1AA02FE9977}"/>
                  </a:ext>
                </a:extLst>
              </p:cNvPr>
              <p:cNvSpPr txBox="1"/>
              <p:nvPr/>
            </p:nvSpPr>
            <p:spPr>
              <a:xfrm>
                <a:off x="7762032" y="5131928"/>
                <a:ext cx="160271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LID4096"/>
                </a:defPPr>
                <a:lvl1pPr>
                  <a:defRPr sz="1100" b="1"/>
                </a:lvl1pPr>
              </a:lstStyle>
              <a:p>
                <a:r>
                  <a:rPr lang="LID4096" dirty="0"/>
                  <a:t>pleasant-lake</a:t>
                </a:r>
              </a:p>
            </p:txBody>
          </p: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63FE929-6160-9A25-9460-8466985E62AC}"/>
                </a:ext>
              </a:extLst>
            </p:cNvPr>
            <p:cNvSpPr/>
            <p:nvPr/>
          </p:nvSpPr>
          <p:spPr>
            <a:xfrm>
              <a:off x="7886973" y="2688278"/>
              <a:ext cx="3190602" cy="115395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CEFA547-553A-3AFC-11B1-21EEF2406E4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7414" y="199529"/>
            <a:ext cx="1685925" cy="12382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8D84A0-CCB2-AB5B-DE01-1585B587BE62}"/>
              </a:ext>
            </a:extLst>
          </p:cNvPr>
          <p:cNvSpPr/>
          <p:nvPr/>
        </p:nvSpPr>
        <p:spPr>
          <a:xfrm flipV="1">
            <a:off x="118918" y="1011383"/>
            <a:ext cx="1803900" cy="5632027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20EE65-BE26-F794-0A28-51D4F47AD395}"/>
              </a:ext>
            </a:extLst>
          </p:cNvPr>
          <p:cNvSpPr/>
          <p:nvPr/>
        </p:nvSpPr>
        <p:spPr>
          <a:xfrm flipV="1">
            <a:off x="118918" y="821857"/>
            <a:ext cx="6126480" cy="185912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6822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47E8F0A-60CD-A561-F6D6-871CE9410B8D}"/>
              </a:ext>
            </a:extLst>
          </p:cNvPr>
          <p:cNvGrpSpPr>
            <a:grpSpLocks noChangeAspect="1"/>
          </p:cNvGrpSpPr>
          <p:nvPr/>
        </p:nvGrpSpPr>
        <p:grpSpPr>
          <a:xfrm>
            <a:off x="342899" y="146722"/>
            <a:ext cx="11588263" cy="6518397"/>
            <a:chOff x="0" y="0"/>
            <a:chExt cx="12192001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C3C8C3E-2C42-7991-F405-28FD565DABB0}"/>
                </a:ext>
              </a:extLst>
            </p:cNvPr>
            <p:cNvGrpSpPr/>
            <p:nvPr/>
          </p:nvGrpSpPr>
          <p:grpSpPr>
            <a:xfrm>
              <a:off x="0" y="0"/>
              <a:ext cx="12192001" cy="6858000"/>
              <a:chOff x="0" y="0"/>
              <a:chExt cx="12192001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624B42F-9D26-7C86-64A7-9024AF2B1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606BCE7-1A0A-9F1E-A8E7-8382746B5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084037" y="5752901"/>
                <a:ext cx="2107964" cy="110509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18F315A-003D-745D-5820-F85D29207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578553" y="6366618"/>
                <a:ext cx="2107964" cy="4913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A72393-6F74-04A9-BADE-6993BFA29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7708" y="5963542"/>
                <a:ext cx="2107964" cy="491382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C19CF9-F294-ADDA-070D-7A0685B288E4}"/>
                </a:ext>
              </a:extLst>
            </p:cNvPr>
            <p:cNvSpPr txBox="1"/>
            <p:nvPr/>
          </p:nvSpPr>
          <p:spPr>
            <a:xfrm>
              <a:off x="88087" y="218410"/>
              <a:ext cx="17134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ECOSYSTEM</a:t>
              </a:r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9099B1B-47E8-AF8E-742C-D908456165AB}"/>
              </a:ext>
            </a:extLst>
          </p:cNvPr>
          <p:cNvSpPr txBox="1"/>
          <p:nvPr/>
        </p:nvSpPr>
        <p:spPr>
          <a:xfrm>
            <a:off x="367014" y="6393847"/>
            <a:ext cx="1564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pPr algn="l"/>
            <a:r>
              <a:rPr lang="LID4096" u="none" dirty="0"/>
              <a:t>christianlangevin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03AD5E6-F580-2CEB-3E35-5ED78FA467F5}"/>
              </a:ext>
            </a:extLst>
          </p:cNvPr>
          <p:cNvSpPr/>
          <p:nvPr/>
        </p:nvSpPr>
        <p:spPr>
          <a:xfrm>
            <a:off x="8155459" y="5873578"/>
            <a:ext cx="403655" cy="1749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807AA6-F25C-0F2A-8ECB-4DE4E71D9C4A}"/>
              </a:ext>
            </a:extLst>
          </p:cNvPr>
          <p:cNvSpPr/>
          <p:nvPr/>
        </p:nvSpPr>
        <p:spPr>
          <a:xfrm>
            <a:off x="2364260" y="5028165"/>
            <a:ext cx="1013253" cy="369332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ED5A2D-16F4-4580-620E-32DDC748C04B}"/>
              </a:ext>
            </a:extLst>
          </p:cNvPr>
          <p:cNvSpPr/>
          <p:nvPr/>
        </p:nvSpPr>
        <p:spPr>
          <a:xfrm>
            <a:off x="3637693" y="5941978"/>
            <a:ext cx="403655" cy="1749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5373D1-DAC2-ED8B-BCF7-77D87742A23B}"/>
              </a:ext>
            </a:extLst>
          </p:cNvPr>
          <p:cNvSpPr/>
          <p:nvPr/>
        </p:nvSpPr>
        <p:spPr>
          <a:xfrm>
            <a:off x="8048117" y="451913"/>
            <a:ext cx="1010158" cy="467048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F065C5D-7F3F-7F70-A218-65344DE1EDB4}"/>
              </a:ext>
            </a:extLst>
          </p:cNvPr>
          <p:cNvSpPr/>
          <p:nvPr/>
        </p:nvSpPr>
        <p:spPr>
          <a:xfrm>
            <a:off x="4581525" y="154781"/>
            <a:ext cx="1183236" cy="628484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165DF-A153-59A0-44E5-05C7646CEA65}"/>
              </a:ext>
            </a:extLst>
          </p:cNvPr>
          <p:cNvSpPr txBox="1"/>
          <p:nvPr/>
        </p:nvSpPr>
        <p:spPr>
          <a:xfrm>
            <a:off x="447296" y="4922246"/>
            <a:ext cx="12327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tx2"/>
                </a:solidFill>
              </a:rPr>
              <a:t>Teachable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Documented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Reliable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Robust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Efficient 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Extensible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Portable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1CAA6-8287-DA9D-F8C2-880626FC13F9}"/>
              </a:ext>
            </a:extLst>
          </p:cNvPr>
          <p:cNvSpPr txBox="1"/>
          <p:nvPr/>
        </p:nvSpPr>
        <p:spPr>
          <a:xfrm>
            <a:off x="9241937" y="4935832"/>
            <a:ext cx="12327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2369D-97CD-062F-89DC-9D56C0216784}"/>
              </a:ext>
            </a:extLst>
          </p:cNvPr>
          <p:cNvSpPr txBox="1"/>
          <p:nvPr/>
        </p:nvSpPr>
        <p:spPr>
          <a:xfrm>
            <a:off x="10953514" y="4935832"/>
            <a:ext cx="895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r>
              <a:rPr lang="en-GB" u="none" dirty="0"/>
              <a:t>SFR</a:t>
            </a:r>
          </a:p>
          <a:p>
            <a:r>
              <a:rPr lang="en-GB" u="none" dirty="0"/>
              <a:t>MNW2</a:t>
            </a:r>
          </a:p>
          <a:p>
            <a:r>
              <a:rPr lang="en-GB" u="none" dirty="0"/>
              <a:t>MVR packages</a:t>
            </a:r>
          </a:p>
        </p:txBody>
      </p:sp>
    </p:spTree>
    <p:extLst>
      <p:ext uri="{BB962C8B-B14F-4D97-AF65-F5344CB8AC3E}">
        <p14:creationId xmlns:p14="http://schemas.microsoft.com/office/powerpoint/2010/main" val="398538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21713</TotalTime>
  <Words>247</Words>
  <Application>Microsoft Office PowerPoint</Application>
  <PresentationFormat>Widescreen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grossi</dc:creator>
  <cp:lastModifiedBy>grossi</cp:lastModifiedBy>
  <cp:revision>477</cp:revision>
  <dcterms:created xsi:type="dcterms:W3CDTF">2024-12-17T09:33:28Z</dcterms:created>
  <dcterms:modified xsi:type="dcterms:W3CDTF">2025-06-10T18:34:54Z</dcterms:modified>
</cp:coreProperties>
</file>